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70" r:id="rId5"/>
    <p:sldId id="271" r:id="rId6"/>
    <p:sldId id="261" r:id="rId7"/>
    <p:sldId id="269" r:id="rId8"/>
    <p:sldId id="264" r:id="rId9"/>
    <p:sldId id="263" r:id="rId10"/>
    <p:sldId id="268" r:id="rId11"/>
    <p:sldId id="262" r:id="rId12"/>
    <p:sldId id="266" r:id="rId13"/>
    <p:sldId id="267" r:id="rId14"/>
    <p:sldId id="272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C996AAFE-0663-4301-BC68-4EE598D6899F}">
          <p14:sldIdLst>
            <p14:sldId id="256"/>
            <p14:sldId id="258"/>
            <p14:sldId id="257"/>
            <p14:sldId id="270"/>
            <p14:sldId id="271"/>
            <p14:sldId id="261"/>
            <p14:sldId id="269"/>
            <p14:sldId id="264"/>
            <p14:sldId id="263"/>
            <p14:sldId id="268"/>
            <p14:sldId id="262"/>
            <p14:sldId id="266"/>
            <p14:sldId id="267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A"/>
    <a:srgbClr val="DDD9DB"/>
    <a:srgbClr val="D4D2D4"/>
    <a:srgbClr val="87A4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BA947E-428C-4F62-A657-45666666CE46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ACA708-1021-403E-8687-5AE59F908CF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58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ACA708-1021-403E-8687-5AE59F908CF8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547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1EFCD-21EB-402F-9733-AB92A509CE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37EF7D8-F89A-427C-A45F-53505764C9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488FD9-7A38-4AA5-B3F7-F5F3DB180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61C974-789C-42A1-98E9-E21E8F332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15F93A-8FE4-4F2E-818E-D901B8B87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8867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24BFE4-E085-4A46-9E57-FAADA3D56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65CF5A-1A2F-48CE-9794-5844AF52A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E73039-901E-4A22-B8CD-5EA6321AD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D7471A-ED50-4482-B2E2-F06CF1DF9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A49E7B-505F-42C6-9A82-2B1287D9E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768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2FF63BD-08AB-427D-BD6D-47C0E84718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F040422-5F24-48DE-86EF-A1D79BE38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3A50D37-15ED-4242-AE5F-518AA775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3A3647-B6CA-40B3-B5FA-1A301B965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4EBE9D-6140-4991-9748-EA4197500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77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2403C0-048B-4215-8526-2CEFA8F1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DC35D51-44D2-40C5-8D8A-C9D5584AB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C36F226-88BE-4BBB-AFA7-262298FEA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BBC882-A9B6-4290-B9DD-015F8E946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CC278B-4E89-4FF4-B2DD-6C0DB5920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24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083BD5-FB93-4398-B5AC-2A308552F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78834D-754E-46C3-94D0-E7A506A89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24373F-94FC-4833-AAE1-84C26BBBB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F8CC468-0471-40DA-B14A-985A11C2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6C7D26-ABB1-45F9-8DEA-F32F3F4F2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1874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CE3B32-7A6A-4FF5-A1CB-9A20E802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4FB80E-2B3C-4B37-AD6E-5406B6CE2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5C5EA8-FD1F-47CE-890D-263C436985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7C114A-1AFB-45F3-AEC1-00CEF8877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2C06EDD-2788-443E-9FE5-D19458A4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32002C-4AAE-4449-BEF2-51ECC69D4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33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B6758-7103-4B46-814A-4B056159B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43DBEC-017E-4ED2-8141-705404135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582BDF-3B44-445C-A0FA-02F691398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2B04581-3047-406A-8168-C66FA9D176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15ACEA-EC06-405C-AC57-8DFD0D131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0D83592-BF91-45BD-998D-DBD1B85F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30A2D02-44DE-4A9A-8255-AB952A5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9E3907-580E-4699-BDEE-62F1E156B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45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3C940-B6AB-49F8-A4A1-345D31F0B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07BB401-E425-4DC5-B7B2-EE49020FB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378566-FE8F-464D-B84D-4D3903ED3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2A93D9-4278-4315-9898-B08843C7B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30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E0CD89A-0D77-49DB-BE48-0D71AC10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8E93C9C-A242-4DDB-A363-69EA98BF3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D141E2-59C7-4E0A-98B5-7995505EA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302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66E395-9B15-4DCF-B5CA-B0212012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E2C4DAA-19A1-4073-9DA9-2C1633860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23A93A-C893-44C7-8337-098C18F72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A4801A-530F-4343-9745-7146D94EA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876B98-715C-4DE7-92F8-B2AFAF277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3FFF30E-8E76-4FCA-996F-6922DA8D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1611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0BAC40-2C6D-4918-A125-3E87AC86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27B45D2-1D08-44CB-B2FE-882B0B3FF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9876CC-9746-4394-9DC9-75A48E9CD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84872FB-0B98-46AD-8E9F-05C921FEF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BAD28AC-19EB-477C-8000-EA4BA692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EC86D3F-8983-4887-864F-809BD9004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6485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EF03259-A74B-4718-83DC-82EDE418D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D17997-2088-4558-B7A5-568DE9B55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AABDD1C-1966-40FB-BE73-3F8CF45153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3EC9F-AABC-417B-B7FF-C3B15F951DCC}" type="datetimeFigureOut">
              <a:rPr lang="fr-FR" smtClean="0"/>
              <a:t>02/04/2023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DDFEC0-3503-4999-913D-0825A420E3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52B5A9-574F-475A-BD1B-53DE45190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A8B68-354F-4B3E-B8C8-B046C26DD59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139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29A176-9048-469C-ADA0-25B0F536A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2" y="2444618"/>
            <a:ext cx="4087306" cy="1968764"/>
          </a:xfrm>
        </p:spPr>
        <p:txBody>
          <a:bodyPr anchor="b">
            <a:normAutofit/>
          </a:bodyPr>
          <a:lstStyle/>
          <a:p>
            <a:r>
              <a:rPr lang="fr-FR" sz="5400" dirty="0"/>
              <a:t>Soutenance de TIPE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09CCBBE-C134-49CA-9132-5DCB0B203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3091" y="5305076"/>
            <a:ext cx="5329381" cy="763216"/>
          </a:xfrm>
        </p:spPr>
        <p:txBody>
          <a:bodyPr anchor="t">
            <a:normAutofit/>
          </a:bodyPr>
          <a:lstStyle/>
          <a:p>
            <a:r>
              <a:rPr lang="fr-FR" sz="2000" dirty="0">
                <a:solidFill>
                  <a:srgbClr val="87A4D9"/>
                </a:solidFill>
              </a:rPr>
              <a:t>Comment faire disparaitre proprement un objet d’une image ?</a:t>
            </a:r>
          </a:p>
        </p:txBody>
      </p:sp>
      <p:sp>
        <p:nvSpPr>
          <p:cNvPr id="24" name="Freeform: Shape 21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B0CDDB02-EC3C-4D6C-8F78-1BF6FB3D7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" r="-1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0891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0064ECAD-393B-48E3-B7AF-B6039D4E50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1" t="17212" r="16627" b="13388"/>
          <a:stretch/>
        </p:blipFill>
        <p:spPr bwMode="auto">
          <a:xfrm>
            <a:off x="0" y="0"/>
            <a:ext cx="12192000" cy="687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12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meLapsBouéeF">
            <a:hlinkClick r:id="" action="ppaction://media"/>
            <a:extLst>
              <a:ext uri="{FF2B5EF4-FFF2-40B4-BE49-F238E27FC236}">
                <a16:creationId xmlns:a16="http://schemas.microsoft.com/office/drawing/2014/main" id="{D054D3F5-8A1A-4E65-8AAF-70AD1F16D4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5286" y="221857"/>
            <a:ext cx="9621427" cy="64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3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5BEC39F-0589-4BB5-A0DE-C106D78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8" y="1624255"/>
            <a:ext cx="5810251" cy="36314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74ACE1A-6E70-4FC1-B4A4-543090232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8" t="1755" b="3114"/>
          <a:stretch/>
        </p:blipFill>
        <p:spPr>
          <a:xfrm>
            <a:off x="296706" y="1627180"/>
            <a:ext cx="5419725" cy="360364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1D7F30B-5CCC-4051-93B7-D1EDEBC80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1" t="1883" r="2298" b="5159"/>
          <a:stretch/>
        </p:blipFill>
        <p:spPr bwMode="auto">
          <a:xfrm>
            <a:off x="296706" y="1627180"/>
            <a:ext cx="5419725" cy="360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F8D6397-7CEA-4B17-AB98-241689774C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8" y="1624255"/>
            <a:ext cx="5810251" cy="363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5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50053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26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0.4875 -0.0016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6A97D056-E812-4B31-B4CF-66A94AA4F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427" y="884903"/>
            <a:ext cx="7342088" cy="525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B4ECF5-78A2-48BE-85C6-C0C0E1053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427" y="884903"/>
            <a:ext cx="7342088" cy="524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E82BF62-B1D8-45A5-AA5F-6D8BEB74A32E}"/>
              </a:ext>
            </a:extLst>
          </p:cNvPr>
          <p:cNvSpPr txBox="1"/>
          <p:nvPr/>
        </p:nvSpPr>
        <p:spPr>
          <a:xfrm>
            <a:off x="1905614" y="2967335"/>
            <a:ext cx="8380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dirty="0">
                <a:solidFill>
                  <a:schemeClr val="bg1">
                    <a:lumMod val="75000"/>
                  </a:schemeClr>
                </a:solidFill>
              </a:rPr>
              <a:t>MERCI DE VOTRE ATTENTION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802D6EB-AEAF-4511-BB4A-75570BB1C9F0}"/>
              </a:ext>
            </a:extLst>
          </p:cNvPr>
          <p:cNvSpPr txBox="1"/>
          <p:nvPr/>
        </p:nvSpPr>
        <p:spPr>
          <a:xfrm>
            <a:off x="3646270" y="5791200"/>
            <a:ext cx="4760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De Clément Tableau &amp; Romeo Correc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CD326B-3209-4012-80C9-0CFB4ED20FD4}"/>
              </a:ext>
            </a:extLst>
          </p:cNvPr>
          <p:cNvSpPr txBox="1"/>
          <p:nvPr/>
        </p:nvSpPr>
        <p:spPr>
          <a:xfrm>
            <a:off x="8222227" y="5791200"/>
            <a:ext cx="292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75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08570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04C8D4-BD79-41F6-8BF5-754BE89DD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85"/>
            <a:ext cx="10515600" cy="1055302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1542DB4E-94F7-4388-AEC0-DDBCBF84F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1845" y="462630"/>
            <a:ext cx="8888296" cy="593274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ECD203F-58D4-47FD-8D9A-E7A90D55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34" y="1470046"/>
            <a:ext cx="5876859" cy="391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B6C4A0-CC6E-4067-BFED-33467950E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34" y="1470046"/>
            <a:ext cx="5876859" cy="391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0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9779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8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779 0 L 0.24102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39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 0 L 0.24714 0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5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004361-D1C7-480F-8971-D99FA092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2766218"/>
            <a:ext cx="10515600" cy="1325563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tx2">
                    <a:lumMod val="20000"/>
                    <a:lumOff val="80000"/>
                  </a:schemeClr>
                </a:solidFill>
              </a:rPr>
              <a:t>CONVOLUTION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C5E177-E1AE-4EFB-8D97-A5AF0D7A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37" y="375598"/>
            <a:ext cx="6986726" cy="478124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8C038F5-E1AD-4138-B1A2-9269CBCE0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39" y="3654798"/>
            <a:ext cx="10833115" cy="873966"/>
          </a:xfrm>
          <a:prstGeom prst="rect">
            <a:avLst/>
          </a:prstGeom>
        </p:spPr>
      </p:pic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E0D539F-2D9E-46BC-BCE7-6B58F004D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450" y="1232470"/>
            <a:ext cx="5675141" cy="5020316"/>
          </a:xfrm>
        </p:spPr>
      </p:pic>
    </p:spTree>
    <p:extLst>
      <p:ext uri="{BB962C8B-B14F-4D97-AF65-F5344CB8AC3E}">
        <p14:creationId xmlns:p14="http://schemas.microsoft.com/office/powerpoint/2010/main" val="152593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387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0.28171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0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-0.19714 -0.0196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57" y="-99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28171 L -0.27591 0.280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AC5AAEEF-966F-48C5-BC34-B1FCEDA8EAF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06" y="382702"/>
            <a:ext cx="10076387" cy="609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77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61DF9037-297E-4219-8021-3A3176140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852" y="462630"/>
            <a:ext cx="8888296" cy="59327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F90F1A-3A66-4E4E-B471-7741C982D2FC}"/>
              </a:ext>
            </a:extLst>
          </p:cNvPr>
          <p:cNvSpPr/>
          <p:nvPr/>
        </p:nvSpPr>
        <p:spPr>
          <a:xfrm>
            <a:off x="1651852" y="462630"/>
            <a:ext cx="665825" cy="63031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07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44444E-6 L 0.66745 0.00232 C 0.66836 0.05255 0.66875 0.10348 0.66953 0.15394 C 0.44232 0.15602 0.23932 0.14121 0.01224 0.14306 C 0.01237 0.26922 0.01641 0.40834 0.01667 0.53426 C 0.13099 0.53473 0.21771 0.53912 0.33203 0.53959 C 0.32878 0.43704 0.32552 0.33473 0.32227 0.23264 L 0.65117 0.23264 C 0.65195 0.2845 0.65234 0.33727 0.6526 0.38959 L 0.35586 0.3882 C 0.35664 0.43843 0.35716 0.48889 0.35768 0.53959 L 0.6526 0.54607 C 0.65313 0.59792 0.65339 0.64977 0.65378 0.70162 L 0.00612 0.68287 C 0.04023 0.64098 0.07461 0.58774 0.10885 0.54607 " pathEditMode="relative" rAng="0" ptsTypes="AAAAAAAAAAAAAAA">
                                      <p:cBhvr>
                                        <p:cTn id="11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477" y="3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FB96F5-7CB9-45C9-A980-2C1B4EAADBB7}"/>
              </a:ext>
            </a:extLst>
          </p:cNvPr>
          <p:cNvSpPr/>
          <p:nvPr/>
        </p:nvSpPr>
        <p:spPr>
          <a:xfrm>
            <a:off x="185729" y="4455477"/>
            <a:ext cx="4282633" cy="22454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latin typeface="Rockwell" panose="02060603020205020403" pitchFamily="18" charset="0"/>
              </a:rPr>
              <a:t>Reconstitution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5553ED-1BD1-447C-B167-8FF80A0A10BE}"/>
              </a:ext>
            </a:extLst>
          </p:cNvPr>
          <p:cNvSpPr/>
          <p:nvPr/>
        </p:nvSpPr>
        <p:spPr>
          <a:xfrm>
            <a:off x="11197417" y="1806380"/>
            <a:ext cx="451412" cy="393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8D76EDD-A40E-43AB-B493-C041DEB7A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18" y="3211808"/>
            <a:ext cx="741183" cy="74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2CED58B-9166-4D57-8F9E-962CA3DC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118" y="1483128"/>
            <a:ext cx="846518" cy="84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88020C3-6BF9-4DC2-9179-6B5572B5F00B}"/>
              </a:ext>
            </a:extLst>
          </p:cNvPr>
          <p:cNvSpPr/>
          <p:nvPr/>
        </p:nvSpPr>
        <p:spPr>
          <a:xfrm>
            <a:off x="11197417" y="1806380"/>
            <a:ext cx="451412" cy="393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61F9AF-DD5A-4865-965F-E5563E5A7E04}"/>
              </a:ext>
            </a:extLst>
          </p:cNvPr>
          <p:cNvSpPr/>
          <p:nvPr/>
        </p:nvSpPr>
        <p:spPr>
          <a:xfrm>
            <a:off x="11197417" y="1806380"/>
            <a:ext cx="451412" cy="393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226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-0.45274 0.123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43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274 0.12338 L -0.74701 0.41204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4" y="1442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-0.45274 0.1233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43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274 0.12338 L -0.45547 -0.09931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1134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-0.45274 0.1233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43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274 0.12338 L -0.74701 0.4120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4" y="1442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6" presetClass="exit" presetSubtype="2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33" grpId="0" animBg="1"/>
      <p:bldP spid="33" grpId="1" animBg="1"/>
      <p:bldP spid="33" grpId="2" animBg="1"/>
      <p:bldP spid="39" grpId="0" animBg="1"/>
      <p:bldP spid="39" grpId="1" animBg="1"/>
      <p:bldP spid="39" grpId="2" animBg="1"/>
      <p:bldP spid="39" grpId="3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7445D-ECC0-4601-A515-D0DC47C86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solidFill>
                  <a:srgbClr val="D9D9DA"/>
                </a:solidFill>
              </a:rPr>
              <a:t>L’interface</a:t>
            </a:r>
            <a:endParaRPr lang="fr-FR" dirty="0">
              <a:solidFill>
                <a:srgbClr val="D9D9DA"/>
              </a:solidFill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40F8C29-F4E7-4AAF-B907-AD0C918F1F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6" t="17326" r="16718" b="13127"/>
          <a:stretch/>
        </p:blipFill>
        <p:spPr bwMode="auto">
          <a:xfrm>
            <a:off x="1757326" y="1485900"/>
            <a:ext cx="8677347" cy="493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730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F75B177-4A53-4C70-8ADF-FE03FFD08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0255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E33965C-6084-4A7A-BF83-42557EE28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" t="539" r="782" b="173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FAD0981D-AB7C-4353-B5EA-D1BF43B558E5}"/>
              </a:ext>
            </a:extLst>
          </p:cNvPr>
          <p:cNvCxnSpPr>
            <a:cxnSpLocks/>
          </p:cNvCxnSpPr>
          <p:nvPr/>
        </p:nvCxnSpPr>
        <p:spPr>
          <a:xfrm>
            <a:off x="3684233" y="1225118"/>
            <a:ext cx="0" cy="5702155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2AF27A71-738F-4CE8-9601-817BC2F4C15A}"/>
              </a:ext>
            </a:extLst>
          </p:cNvPr>
          <p:cNvCxnSpPr>
            <a:cxnSpLocks/>
          </p:cNvCxnSpPr>
          <p:nvPr/>
        </p:nvCxnSpPr>
        <p:spPr>
          <a:xfrm>
            <a:off x="8018016" y="1225118"/>
            <a:ext cx="0" cy="570215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9B01B472-3314-49BE-B93F-55D4BC8775DA}"/>
              </a:ext>
            </a:extLst>
          </p:cNvPr>
          <p:cNvCxnSpPr>
            <a:cxnSpLocks/>
          </p:cNvCxnSpPr>
          <p:nvPr/>
        </p:nvCxnSpPr>
        <p:spPr>
          <a:xfrm>
            <a:off x="0" y="1225118"/>
            <a:ext cx="12192000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1DC56BC5-CEF3-4A6A-ABEB-BD1F8505D726}"/>
              </a:ext>
            </a:extLst>
          </p:cNvPr>
          <p:cNvSpPr txBox="1"/>
          <p:nvPr/>
        </p:nvSpPr>
        <p:spPr>
          <a:xfrm>
            <a:off x="803430" y="5249326"/>
            <a:ext cx="20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D4D2D4"/>
                </a:solidFill>
              </a:rPr>
              <a:t>PartieImage</a:t>
            </a:r>
            <a:endParaRPr lang="fr-FR" dirty="0">
              <a:solidFill>
                <a:srgbClr val="D4D2D4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0AD6A916-FC54-4539-A1E9-99B441C488B8}"/>
              </a:ext>
            </a:extLst>
          </p:cNvPr>
          <p:cNvSpPr txBox="1"/>
          <p:nvPr/>
        </p:nvSpPr>
        <p:spPr>
          <a:xfrm>
            <a:off x="5057313" y="5278632"/>
            <a:ext cx="20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D9D9DA"/>
                </a:solidFill>
              </a:rPr>
              <a:t>PartieMasque</a:t>
            </a:r>
            <a:endParaRPr lang="fr-FR" dirty="0">
              <a:solidFill>
                <a:srgbClr val="D9D9DA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4D0E366-275B-403B-8D45-6E6130443353}"/>
              </a:ext>
            </a:extLst>
          </p:cNvPr>
          <p:cNvSpPr txBox="1"/>
          <p:nvPr/>
        </p:nvSpPr>
        <p:spPr>
          <a:xfrm>
            <a:off x="9066322" y="5263550"/>
            <a:ext cx="2077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rgbClr val="DDD9DB"/>
                </a:solidFill>
              </a:rPr>
              <a:t>PartieRendu</a:t>
            </a:r>
            <a:endParaRPr lang="fr-FR" dirty="0">
              <a:solidFill>
                <a:srgbClr val="DDD9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504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33</Words>
  <Application>Microsoft Office PowerPoint</Application>
  <PresentationFormat>Grand écran</PresentationFormat>
  <Paragraphs>15</Paragraphs>
  <Slides>14</Slides>
  <Notes>1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5" baseType="lpstr">
      <vt:lpstr>Thème Office</vt:lpstr>
      <vt:lpstr>Soutenance de TIPE</vt:lpstr>
      <vt:lpstr>Présentation PowerPoint</vt:lpstr>
      <vt:lpstr>CONVOLUTION</vt:lpstr>
      <vt:lpstr>Présentation PowerPoint</vt:lpstr>
      <vt:lpstr>Présentation PowerPoint</vt:lpstr>
      <vt:lpstr>Présentation PowerPoint</vt:lpstr>
      <vt:lpstr>L’interface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romeo correc</dc:creator>
  <cp:lastModifiedBy>romeo correc</cp:lastModifiedBy>
  <cp:revision>50</cp:revision>
  <dcterms:created xsi:type="dcterms:W3CDTF">2021-06-07T17:21:41Z</dcterms:created>
  <dcterms:modified xsi:type="dcterms:W3CDTF">2023-04-02T13:02:15Z</dcterms:modified>
</cp:coreProperties>
</file>